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9" r:id="rId2"/>
    <p:sldId id="268" r:id="rId3"/>
    <p:sldId id="270" r:id="rId4"/>
    <p:sldId id="271" r:id="rId5"/>
    <p:sldId id="272" r:id="rId6"/>
    <p:sldId id="273" r:id="rId7"/>
    <p:sldId id="274" r:id="rId8"/>
    <p:sldId id="275" r:id="rId9"/>
    <p:sldId id="276" r:id="rId10"/>
    <p:sldId id="277" r:id="rId11"/>
    <p:sldId id="279" r:id="rId12"/>
    <p:sldId id="280" r:id="rId13"/>
    <p:sldId id="281" r:id="rId14"/>
  </p:sldIdLst>
  <p:sldSz cx="9144000" cy="6858000" type="screen4x3"/>
  <p:notesSz cx="6858000" cy="9144000"/>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3333"/>
    <a:srgbClr val="DED1C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21" autoAdjust="0"/>
    <p:restoredTop sz="94660"/>
  </p:normalViewPr>
  <p:slideViewPr>
    <p:cSldViewPr>
      <p:cViewPr>
        <p:scale>
          <a:sx n="76" d="100"/>
          <a:sy n="76" d="100"/>
        </p:scale>
        <p:origin x="-1122" y="-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a-DK" dirty="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9D6D06-F6AE-43D3-92D1-12A42F0F82FA}" type="datetimeFigureOut">
              <a:rPr lang="da-DK"/>
              <a:pPr>
                <a:defRPr/>
              </a:pPr>
              <a:t>11-06-2013</a:t>
            </a:fld>
            <a:endParaRPr lang="da-DK" dirty="0"/>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a-DK" noProof="0" dirty="0" smtClean="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a-DK" noProof="0" smtClean="0"/>
              <a:t>Klik for at redigere typografi i masteren</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a-DK" dirty="0"/>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2E99174-154F-4ADA-B911-81B7D21256CD}" type="slidenum">
              <a:rPr lang="da-DK"/>
              <a:pPr>
                <a:defRPr/>
              </a:pPr>
              <a:t>‹#›</a:t>
            </a:fld>
            <a:endParaRPr lang="da-DK" dirty="0"/>
          </a:p>
        </p:txBody>
      </p:sp>
    </p:spTree>
    <p:extLst>
      <p:ext uri="{BB962C8B-B14F-4D97-AF65-F5344CB8AC3E}">
        <p14:creationId xmlns:p14="http://schemas.microsoft.com/office/powerpoint/2010/main" xmlns="" val="6694300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smtClean="0"/>
              <a:t>Click to edit Master title style</a:t>
            </a:r>
            <a:endParaRPr lang="da-DK" dirty="0"/>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a-DK"/>
          </a:p>
        </p:txBody>
      </p:sp>
      <p:sp>
        <p:nvSpPr>
          <p:cNvPr id="4" name="Pladsholder til dato 3"/>
          <p:cNvSpPr>
            <a:spLocks noGrp="1"/>
          </p:cNvSpPr>
          <p:nvPr>
            <p:ph type="dt" sz="half" idx="10"/>
          </p:nvPr>
        </p:nvSpPr>
        <p:spPr/>
        <p:txBody>
          <a:bodyPr/>
          <a:lstStyle>
            <a:lvl1pPr>
              <a:defRPr/>
            </a:lvl1pPr>
          </a:lstStyle>
          <a:p>
            <a:pPr>
              <a:defRPr/>
            </a:pPr>
            <a:fld id="{8BFDEEEF-BAFE-4573-A8B9-2D803D554EF5}" type="datetimeFigureOut">
              <a:rPr lang="da-DK"/>
              <a:pPr>
                <a:defRPr/>
              </a:pPr>
              <a:t>11-06-2013</a:t>
            </a:fld>
            <a:endParaRPr lang="da-DK" dirty="0"/>
          </a:p>
        </p:txBody>
      </p:sp>
      <p:sp>
        <p:nvSpPr>
          <p:cNvPr id="5" name="Pladsholder til sidefod 4"/>
          <p:cNvSpPr>
            <a:spLocks noGrp="1"/>
          </p:cNvSpPr>
          <p:nvPr>
            <p:ph type="ftr" sz="quarter" idx="11"/>
          </p:nvPr>
        </p:nvSpPr>
        <p:spPr/>
        <p:txBody>
          <a:bodyPr/>
          <a:lstStyle>
            <a:lvl1pPr>
              <a:defRPr/>
            </a:lvl1pPr>
          </a:lstStyle>
          <a:p>
            <a:pPr>
              <a:defRPr/>
            </a:pPr>
            <a:endParaRPr lang="da-DK" dirty="0"/>
          </a:p>
        </p:txBody>
      </p:sp>
      <p:sp>
        <p:nvSpPr>
          <p:cNvPr id="6" name="Pladsholder til diasnummer 5"/>
          <p:cNvSpPr>
            <a:spLocks noGrp="1"/>
          </p:cNvSpPr>
          <p:nvPr>
            <p:ph type="sldNum" sz="quarter" idx="12"/>
          </p:nvPr>
        </p:nvSpPr>
        <p:spPr/>
        <p:txBody>
          <a:bodyPr/>
          <a:lstStyle>
            <a:lvl1pPr>
              <a:defRPr/>
            </a:lvl1pPr>
          </a:lstStyle>
          <a:p>
            <a:pPr>
              <a:defRPr/>
            </a:pPr>
            <a:fld id="{D5B5B523-3677-4A28-9179-DF85DD84B93C}" type="slidenum">
              <a:rPr lang="da-DK"/>
              <a:pPr>
                <a:defRPr/>
              </a:pPr>
              <a:t>‹#›</a:t>
            </a:fld>
            <a:endParaRPr lang="da-DK"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6" name="Pladsholder til diasnummer 5"/>
          <p:cNvSpPr>
            <a:spLocks noGrp="1"/>
          </p:cNvSpPr>
          <p:nvPr>
            <p:ph type="sldNum" sz="quarter" idx="12"/>
          </p:nvPr>
        </p:nvSpPr>
        <p:spPr>
          <a:xfrm>
            <a:off x="6516216" y="6356350"/>
            <a:ext cx="2133600" cy="365125"/>
          </a:xfrm>
        </p:spPr>
        <p:txBody>
          <a:bodyPr/>
          <a:lstStyle>
            <a:lvl1pPr>
              <a:defRPr/>
            </a:lvl1pPr>
          </a:lstStyle>
          <a:p>
            <a:pPr>
              <a:defRPr/>
            </a:pPr>
            <a:fld id="{9B26848C-B287-4379-9461-C910FCB5004D}" type="slidenum">
              <a:rPr lang="da-DK"/>
              <a:pPr>
                <a:defRPr/>
              </a:pPr>
              <a:t>‹#›</a:t>
            </a:fld>
            <a:endParaRPr lang="da-DK" dirty="0"/>
          </a:p>
        </p:txBody>
      </p:sp>
      <p:sp>
        <p:nvSpPr>
          <p:cNvPr id="2" name="Titel 1"/>
          <p:cNvSpPr>
            <a:spLocks noGrp="1"/>
          </p:cNvSpPr>
          <p:nvPr>
            <p:ph type="title"/>
          </p:nvPr>
        </p:nvSpPr>
        <p:spPr/>
        <p:txBody>
          <a:bodyPr/>
          <a:lstStyle/>
          <a:p>
            <a:r>
              <a:rPr lang="en-US" smtClean="0"/>
              <a:t>Click to edit Master title style</a:t>
            </a:r>
            <a:endParaRPr lang="da-DK" dirty="0"/>
          </a:p>
        </p:txBody>
      </p:sp>
      <p:sp>
        <p:nvSpPr>
          <p:cNvPr id="3" name="Pladsholder til indhold 2"/>
          <p:cNvSpPr>
            <a:spLocks noGrp="1"/>
          </p:cNvSpPr>
          <p:nvPr>
            <p:ph idx="1"/>
          </p:nvPr>
        </p:nvSpPr>
        <p:spPr>
          <a:xfrm>
            <a:off x="457200" y="1556792"/>
            <a:ext cx="8229600" cy="4525963"/>
          </a:xfrm>
        </p:spPr>
        <p:txBody>
          <a:bodyPr/>
          <a:lstStyle>
            <a:lvl1pPr>
              <a:buSzPct val="70000"/>
              <a:buFont typeface="Verdana" pitchFamily="34" charset="0"/>
              <a:buChar cha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Pladsholder til dato 3"/>
          <p:cNvSpPr>
            <a:spLocks noGrp="1"/>
          </p:cNvSpPr>
          <p:nvPr>
            <p:ph type="dt" sz="half" idx="10"/>
          </p:nvPr>
        </p:nvSpPr>
        <p:spPr/>
        <p:txBody>
          <a:bodyPr/>
          <a:lstStyle>
            <a:lvl1pPr>
              <a:defRPr/>
            </a:lvl1pPr>
          </a:lstStyle>
          <a:p>
            <a:pPr>
              <a:defRPr/>
            </a:pPr>
            <a:fld id="{4C900F71-E875-4085-9195-392605D08792}" type="datetimeFigureOut">
              <a:rPr lang="da-DK"/>
              <a:pPr>
                <a:defRPr/>
              </a:pPr>
              <a:t>11-06-2013</a:t>
            </a:fld>
            <a:endParaRPr lang="da-DK" dirty="0"/>
          </a:p>
        </p:txBody>
      </p:sp>
      <p:sp>
        <p:nvSpPr>
          <p:cNvPr id="5" name="Pladsholder til sidefod 4"/>
          <p:cNvSpPr>
            <a:spLocks noGrp="1"/>
          </p:cNvSpPr>
          <p:nvPr>
            <p:ph type="ftr" sz="quarter" idx="11"/>
          </p:nvPr>
        </p:nvSpPr>
        <p:spPr/>
        <p:txBody>
          <a:bodyPr/>
          <a:lstStyle>
            <a:lvl1pPr>
              <a:defRPr/>
            </a:lvl1pPr>
          </a:lstStyle>
          <a:p>
            <a:pPr>
              <a:defRPr/>
            </a:pPr>
            <a:endParaRPr lang="da-DK"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3200" b="1" cap="all"/>
            </a:lvl1pPr>
          </a:lstStyle>
          <a:p>
            <a:r>
              <a:rPr lang="en-US" smtClean="0"/>
              <a:t>Click to edit Master title style</a:t>
            </a:r>
            <a:endParaRPr lang="da-DK" dirty="0"/>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Pladsholder til dato 3"/>
          <p:cNvSpPr>
            <a:spLocks noGrp="1"/>
          </p:cNvSpPr>
          <p:nvPr>
            <p:ph type="dt" sz="half" idx="10"/>
          </p:nvPr>
        </p:nvSpPr>
        <p:spPr/>
        <p:txBody>
          <a:bodyPr/>
          <a:lstStyle>
            <a:lvl1pPr>
              <a:defRPr/>
            </a:lvl1pPr>
          </a:lstStyle>
          <a:p>
            <a:pPr>
              <a:defRPr/>
            </a:pPr>
            <a:fld id="{CBB59CE4-6A15-4D07-970B-B2702A0AC9FE}" type="datetimeFigureOut">
              <a:rPr lang="da-DK"/>
              <a:pPr>
                <a:defRPr/>
              </a:pPr>
              <a:t>11-06-2013</a:t>
            </a:fld>
            <a:endParaRPr lang="da-DK" dirty="0"/>
          </a:p>
        </p:txBody>
      </p:sp>
      <p:sp>
        <p:nvSpPr>
          <p:cNvPr id="5" name="Pladsholder til sidefod 4"/>
          <p:cNvSpPr>
            <a:spLocks noGrp="1"/>
          </p:cNvSpPr>
          <p:nvPr>
            <p:ph type="ftr" sz="quarter" idx="11"/>
          </p:nvPr>
        </p:nvSpPr>
        <p:spPr/>
        <p:txBody>
          <a:bodyPr/>
          <a:lstStyle>
            <a:lvl1pPr>
              <a:defRPr/>
            </a:lvl1pPr>
          </a:lstStyle>
          <a:p>
            <a:pPr>
              <a:defRPr/>
            </a:pPr>
            <a:endParaRPr lang="da-DK" dirty="0"/>
          </a:p>
        </p:txBody>
      </p:sp>
      <p:sp>
        <p:nvSpPr>
          <p:cNvPr id="6" name="Pladsholder til diasnummer 5"/>
          <p:cNvSpPr>
            <a:spLocks noGrp="1"/>
          </p:cNvSpPr>
          <p:nvPr>
            <p:ph type="sldNum" sz="quarter" idx="12"/>
          </p:nvPr>
        </p:nvSpPr>
        <p:spPr/>
        <p:txBody>
          <a:bodyPr/>
          <a:lstStyle>
            <a:lvl1pPr>
              <a:defRPr/>
            </a:lvl1pPr>
          </a:lstStyle>
          <a:p>
            <a:pPr>
              <a:defRPr/>
            </a:pPr>
            <a:fld id="{BAC33667-9A6E-4767-88EF-13EA2370BF9A}" type="slidenum">
              <a:rPr lang="da-DK"/>
              <a:pPr>
                <a:defRPr/>
              </a:pPr>
              <a:t>‹#›</a:t>
            </a:fld>
            <a:endParaRPr lang="da-DK"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a-DK" dirty="0"/>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5" name="Pladsholder til dato 3"/>
          <p:cNvSpPr>
            <a:spLocks noGrp="1"/>
          </p:cNvSpPr>
          <p:nvPr>
            <p:ph type="dt" sz="half" idx="10"/>
          </p:nvPr>
        </p:nvSpPr>
        <p:spPr/>
        <p:txBody>
          <a:bodyPr/>
          <a:lstStyle>
            <a:lvl1pPr>
              <a:defRPr/>
            </a:lvl1pPr>
          </a:lstStyle>
          <a:p>
            <a:pPr>
              <a:defRPr/>
            </a:pPr>
            <a:fld id="{220496B0-6BE8-4C95-B929-B1682728A271}" type="datetimeFigureOut">
              <a:rPr lang="da-DK"/>
              <a:pPr>
                <a:defRPr/>
              </a:pPr>
              <a:t>11-06-2013</a:t>
            </a:fld>
            <a:endParaRPr lang="da-DK" dirty="0"/>
          </a:p>
        </p:txBody>
      </p:sp>
      <p:sp>
        <p:nvSpPr>
          <p:cNvPr id="6" name="Pladsholder til sidefod 4"/>
          <p:cNvSpPr>
            <a:spLocks noGrp="1"/>
          </p:cNvSpPr>
          <p:nvPr>
            <p:ph type="ftr" sz="quarter" idx="11"/>
          </p:nvPr>
        </p:nvSpPr>
        <p:spPr/>
        <p:txBody>
          <a:bodyPr/>
          <a:lstStyle>
            <a:lvl1pPr>
              <a:defRPr/>
            </a:lvl1pPr>
          </a:lstStyle>
          <a:p>
            <a:pPr>
              <a:defRPr/>
            </a:pPr>
            <a:endParaRPr lang="da-DK" dirty="0"/>
          </a:p>
        </p:txBody>
      </p:sp>
      <p:sp>
        <p:nvSpPr>
          <p:cNvPr id="7" name="Pladsholder til diasnummer 5"/>
          <p:cNvSpPr>
            <a:spLocks noGrp="1"/>
          </p:cNvSpPr>
          <p:nvPr>
            <p:ph type="sldNum" sz="quarter" idx="12"/>
          </p:nvPr>
        </p:nvSpPr>
        <p:spPr/>
        <p:txBody>
          <a:bodyPr/>
          <a:lstStyle>
            <a:lvl1pPr>
              <a:defRPr/>
            </a:lvl1pPr>
          </a:lstStyle>
          <a:p>
            <a:pPr>
              <a:defRPr/>
            </a:pPr>
            <a:fld id="{20BE2E99-BC65-4921-9E96-36B758E75138}" type="slidenum">
              <a:rPr lang="da-DK"/>
              <a:pPr>
                <a:defRPr/>
              </a:pPr>
              <a:t>‹#›</a:t>
            </a:fld>
            <a:endParaRPr lang="da-DK"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smtClean="0"/>
              <a:t>Click to edit Master title style</a:t>
            </a:r>
            <a:endParaRPr lang="da-DK" dirty="0"/>
          </a:p>
        </p:txBody>
      </p:sp>
      <p:sp>
        <p:nvSpPr>
          <p:cNvPr id="3" name="Pladsholder til tekst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7" name="Pladsholder til dato 3"/>
          <p:cNvSpPr>
            <a:spLocks noGrp="1"/>
          </p:cNvSpPr>
          <p:nvPr>
            <p:ph type="dt" sz="half" idx="10"/>
          </p:nvPr>
        </p:nvSpPr>
        <p:spPr/>
        <p:txBody>
          <a:bodyPr/>
          <a:lstStyle>
            <a:lvl1pPr>
              <a:defRPr/>
            </a:lvl1pPr>
          </a:lstStyle>
          <a:p>
            <a:pPr>
              <a:defRPr/>
            </a:pPr>
            <a:fld id="{DE8F6B75-82AB-420F-9669-CCE7FB23A9C7}" type="datetimeFigureOut">
              <a:rPr lang="da-DK"/>
              <a:pPr>
                <a:defRPr/>
              </a:pPr>
              <a:t>11-06-2013</a:t>
            </a:fld>
            <a:endParaRPr lang="da-DK" dirty="0"/>
          </a:p>
        </p:txBody>
      </p:sp>
      <p:sp>
        <p:nvSpPr>
          <p:cNvPr id="8" name="Pladsholder til sidefod 4"/>
          <p:cNvSpPr>
            <a:spLocks noGrp="1"/>
          </p:cNvSpPr>
          <p:nvPr>
            <p:ph type="ftr" sz="quarter" idx="11"/>
          </p:nvPr>
        </p:nvSpPr>
        <p:spPr/>
        <p:txBody>
          <a:bodyPr/>
          <a:lstStyle>
            <a:lvl1pPr>
              <a:defRPr/>
            </a:lvl1pPr>
          </a:lstStyle>
          <a:p>
            <a:pPr>
              <a:defRPr/>
            </a:pPr>
            <a:endParaRPr lang="da-DK" dirty="0"/>
          </a:p>
        </p:txBody>
      </p:sp>
      <p:sp>
        <p:nvSpPr>
          <p:cNvPr id="9" name="Pladsholder til diasnummer 5"/>
          <p:cNvSpPr>
            <a:spLocks noGrp="1"/>
          </p:cNvSpPr>
          <p:nvPr>
            <p:ph type="sldNum" sz="quarter" idx="12"/>
          </p:nvPr>
        </p:nvSpPr>
        <p:spPr/>
        <p:txBody>
          <a:bodyPr/>
          <a:lstStyle>
            <a:lvl1pPr>
              <a:defRPr/>
            </a:lvl1pPr>
          </a:lstStyle>
          <a:p>
            <a:pPr>
              <a:defRPr/>
            </a:pPr>
            <a:fld id="{6134469B-9583-4495-80E1-66E8AB3C6FF2}" type="slidenum">
              <a:rPr lang="da-DK"/>
              <a:pPr>
                <a:defRPr/>
              </a:pPr>
              <a:t>‹#›</a:t>
            </a:fld>
            <a:endParaRPr lang="da-DK"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a-DK" dirty="0"/>
          </a:p>
        </p:txBody>
      </p:sp>
      <p:sp>
        <p:nvSpPr>
          <p:cNvPr id="3" name="Pladsholder til dato 3"/>
          <p:cNvSpPr>
            <a:spLocks noGrp="1"/>
          </p:cNvSpPr>
          <p:nvPr>
            <p:ph type="dt" sz="half" idx="10"/>
          </p:nvPr>
        </p:nvSpPr>
        <p:spPr/>
        <p:txBody>
          <a:bodyPr/>
          <a:lstStyle>
            <a:lvl1pPr>
              <a:defRPr/>
            </a:lvl1pPr>
          </a:lstStyle>
          <a:p>
            <a:pPr>
              <a:defRPr/>
            </a:pPr>
            <a:fld id="{0929808F-CE73-4409-AADE-4C443DAAC20B}" type="datetimeFigureOut">
              <a:rPr lang="da-DK"/>
              <a:pPr>
                <a:defRPr/>
              </a:pPr>
              <a:t>11-06-2013</a:t>
            </a:fld>
            <a:endParaRPr lang="da-DK" dirty="0"/>
          </a:p>
        </p:txBody>
      </p:sp>
      <p:sp>
        <p:nvSpPr>
          <p:cNvPr id="4" name="Pladsholder til sidefod 4"/>
          <p:cNvSpPr>
            <a:spLocks noGrp="1"/>
          </p:cNvSpPr>
          <p:nvPr>
            <p:ph type="ftr" sz="quarter" idx="11"/>
          </p:nvPr>
        </p:nvSpPr>
        <p:spPr/>
        <p:txBody>
          <a:bodyPr/>
          <a:lstStyle>
            <a:lvl1pPr>
              <a:defRPr/>
            </a:lvl1pPr>
          </a:lstStyle>
          <a:p>
            <a:pPr>
              <a:defRPr/>
            </a:pPr>
            <a:endParaRPr lang="da-DK" dirty="0"/>
          </a:p>
        </p:txBody>
      </p:sp>
      <p:sp>
        <p:nvSpPr>
          <p:cNvPr id="5" name="Pladsholder til diasnummer 5"/>
          <p:cNvSpPr>
            <a:spLocks noGrp="1"/>
          </p:cNvSpPr>
          <p:nvPr>
            <p:ph type="sldNum" sz="quarter" idx="12"/>
          </p:nvPr>
        </p:nvSpPr>
        <p:spPr/>
        <p:txBody>
          <a:bodyPr/>
          <a:lstStyle>
            <a:lvl1pPr>
              <a:defRPr/>
            </a:lvl1pPr>
          </a:lstStyle>
          <a:p>
            <a:pPr>
              <a:defRPr/>
            </a:pPr>
            <a:fld id="{2D61F185-F06A-4A77-ABA1-075196744333}" type="slidenum">
              <a:rPr lang="da-DK"/>
              <a:pPr>
                <a:defRPr/>
              </a:pPr>
              <a:t>‹#›</a:t>
            </a:fld>
            <a:endParaRPr lang="da-DK"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p:txBody>
          <a:bodyPr/>
          <a:lstStyle>
            <a:lvl1pPr>
              <a:defRPr/>
            </a:lvl1pPr>
          </a:lstStyle>
          <a:p>
            <a:pPr>
              <a:defRPr/>
            </a:pPr>
            <a:fld id="{F1DF5E2B-F045-40C7-BEF1-FB54D5D516A6}" type="datetimeFigureOut">
              <a:rPr lang="da-DK"/>
              <a:pPr>
                <a:defRPr/>
              </a:pPr>
              <a:t>11-06-2013</a:t>
            </a:fld>
            <a:endParaRPr lang="da-DK" dirty="0"/>
          </a:p>
        </p:txBody>
      </p:sp>
      <p:sp>
        <p:nvSpPr>
          <p:cNvPr id="3" name="Pladsholder til sidefod 4"/>
          <p:cNvSpPr>
            <a:spLocks noGrp="1"/>
          </p:cNvSpPr>
          <p:nvPr>
            <p:ph type="ftr" sz="quarter" idx="11"/>
          </p:nvPr>
        </p:nvSpPr>
        <p:spPr/>
        <p:txBody>
          <a:bodyPr/>
          <a:lstStyle>
            <a:lvl1pPr>
              <a:defRPr/>
            </a:lvl1pPr>
          </a:lstStyle>
          <a:p>
            <a:pPr>
              <a:defRPr/>
            </a:pPr>
            <a:endParaRPr lang="da-DK" dirty="0"/>
          </a:p>
        </p:txBody>
      </p:sp>
      <p:sp>
        <p:nvSpPr>
          <p:cNvPr id="4" name="Pladsholder til diasnummer 5"/>
          <p:cNvSpPr>
            <a:spLocks noGrp="1"/>
          </p:cNvSpPr>
          <p:nvPr>
            <p:ph type="sldNum" sz="quarter" idx="12"/>
          </p:nvPr>
        </p:nvSpPr>
        <p:spPr/>
        <p:txBody>
          <a:bodyPr/>
          <a:lstStyle>
            <a:lvl1pPr>
              <a:defRPr/>
            </a:lvl1pPr>
          </a:lstStyle>
          <a:p>
            <a:pPr>
              <a:defRPr/>
            </a:pPr>
            <a:fld id="{49A2762B-43B4-4E8E-BA11-5A2D4AD78715}" type="slidenum">
              <a:rPr lang="da-DK"/>
              <a:pPr>
                <a:defRPr/>
              </a:pPr>
              <a:t>‹#›</a:t>
            </a:fld>
            <a:endParaRPr lang="da-DK"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ladsholder til dato 3"/>
          <p:cNvSpPr>
            <a:spLocks noGrp="1"/>
          </p:cNvSpPr>
          <p:nvPr>
            <p:ph type="dt" sz="half" idx="10"/>
          </p:nvPr>
        </p:nvSpPr>
        <p:spPr/>
        <p:txBody>
          <a:bodyPr/>
          <a:lstStyle>
            <a:lvl1pPr>
              <a:defRPr/>
            </a:lvl1pPr>
          </a:lstStyle>
          <a:p>
            <a:pPr>
              <a:defRPr/>
            </a:pPr>
            <a:fld id="{A2DC6ECF-62A1-4E3B-BD86-F4821C207231}" type="datetimeFigureOut">
              <a:rPr lang="da-DK"/>
              <a:pPr>
                <a:defRPr/>
              </a:pPr>
              <a:t>11-06-2013</a:t>
            </a:fld>
            <a:endParaRPr lang="da-DK" dirty="0"/>
          </a:p>
        </p:txBody>
      </p:sp>
      <p:sp>
        <p:nvSpPr>
          <p:cNvPr id="6" name="Pladsholder til sidefod 4"/>
          <p:cNvSpPr>
            <a:spLocks noGrp="1"/>
          </p:cNvSpPr>
          <p:nvPr>
            <p:ph type="ftr" sz="quarter" idx="11"/>
          </p:nvPr>
        </p:nvSpPr>
        <p:spPr/>
        <p:txBody>
          <a:bodyPr/>
          <a:lstStyle>
            <a:lvl1pPr>
              <a:defRPr/>
            </a:lvl1pPr>
          </a:lstStyle>
          <a:p>
            <a:pPr>
              <a:defRPr/>
            </a:pPr>
            <a:endParaRPr lang="da-DK" dirty="0"/>
          </a:p>
        </p:txBody>
      </p:sp>
      <p:sp>
        <p:nvSpPr>
          <p:cNvPr id="7" name="Pladsholder til diasnummer 5"/>
          <p:cNvSpPr>
            <a:spLocks noGrp="1"/>
          </p:cNvSpPr>
          <p:nvPr>
            <p:ph type="sldNum" sz="quarter" idx="12"/>
          </p:nvPr>
        </p:nvSpPr>
        <p:spPr/>
        <p:txBody>
          <a:bodyPr/>
          <a:lstStyle>
            <a:lvl1pPr>
              <a:defRPr/>
            </a:lvl1pPr>
          </a:lstStyle>
          <a:p>
            <a:pPr>
              <a:defRPr/>
            </a:pPr>
            <a:fld id="{30C898DD-59AA-4069-9F3A-15EF5EF1B32A}" type="slidenum">
              <a:rPr lang="da-DK"/>
              <a:pPr>
                <a:defRPr/>
              </a:pPr>
              <a:t>‹#›</a:t>
            </a:fld>
            <a:endParaRPr lang="da-DK"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a-DK"/>
          </a:p>
        </p:txBody>
      </p:sp>
      <p:sp>
        <p:nvSpPr>
          <p:cNvPr id="3" name="Pladsholder til billed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da-DK" noProof="0" dirty="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ladsholder til dato 3"/>
          <p:cNvSpPr>
            <a:spLocks noGrp="1"/>
          </p:cNvSpPr>
          <p:nvPr>
            <p:ph type="dt" sz="half" idx="10"/>
          </p:nvPr>
        </p:nvSpPr>
        <p:spPr/>
        <p:txBody>
          <a:bodyPr/>
          <a:lstStyle>
            <a:lvl1pPr>
              <a:defRPr/>
            </a:lvl1pPr>
          </a:lstStyle>
          <a:p>
            <a:pPr>
              <a:defRPr/>
            </a:pPr>
            <a:fld id="{13EA05B5-935D-4646-BF83-C6379EEB7E87}" type="datetimeFigureOut">
              <a:rPr lang="da-DK"/>
              <a:pPr>
                <a:defRPr/>
              </a:pPr>
              <a:t>11-06-2013</a:t>
            </a:fld>
            <a:endParaRPr lang="da-DK" dirty="0"/>
          </a:p>
        </p:txBody>
      </p:sp>
      <p:sp>
        <p:nvSpPr>
          <p:cNvPr id="6" name="Pladsholder til sidefod 4"/>
          <p:cNvSpPr>
            <a:spLocks noGrp="1"/>
          </p:cNvSpPr>
          <p:nvPr>
            <p:ph type="ftr" sz="quarter" idx="11"/>
          </p:nvPr>
        </p:nvSpPr>
        <p:spPr/>
        <p:txBody>
          <a:bodyPr/>
          <a:lstStyle>
            <a:lvl1pPr>
              <a:defRPr/>
            </a:lvl1pPr>
          </a:lstStyle>
          <a:p>
            <a:pPr>
              <a:defRPr/>
            </a:pPr>
            <a:endParaRPr lang="da-DK" dirty="0"/>
          </a:p>
        </p:txBody>
      </p:sp>
      <p:sp>
        <p:nvSpPr>
          <p:cNvPr id="7" name="Pladsholder til diasnummer 5"/>
          <p:cNvSpPr>
            <a:spLocks noGrp="1"/>
          </p:cNvSpPr>
          <p:nvPr>
            <p:ph type="sldNum" sz="quarter" idx="12"/>
          </p:nvPr>
        </p:nvSpPr>
        <p:spPr/>
        <p:txBody>
          <a:bodyPr/>
          <a:lstStyle>
            <a:lvl1pPr>
              <a:defRPr/>
            </a:lvl1pPr>
          </a:lstStyle>
          <a:p>
            <a:pPr>
              <a:defRPr/>
            </a:pPr>
            <a:fld id="{C1184A0D-3CFC-4404-9748-1F3232F28F56}" type="slidenum">
              <a:rPr lang="da-DK"/>
              <a:pPr>
                <a:defRPr/>
              </a:pPr>
              <a:t>‹#›</a:t>
            </a:fld>
            <a:endParaRPr lang="da-DK"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a-DK" dirty="0"/>
          </a:p>
        </p:txBody>
      </p:sp>
      <p:sp>
        <p:nvSpPr>
          <p:cNvPr id="3" name="Pladsholder til lodret titel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Pladsholder til dato 3"/>
          <p:cNvSpPr>
            <a:spLocks noGrp="1"/>
          </p:cNvSpPr>
          <p:nvPr>
            <p:ph type="dt" sz="half" idx="10"/>
          </p:nvPr>
        </p:nvSpPr>
        <p:spPr/>
        <p:txBody>
          <a:bodyPr/>
          <a:lstStyle>
            <a:lvl1pPr>
              <a:defRPr/>
            </a:lvl1pPr>
          </a:lstStyle>
          <a:p>
            <a:pPr>
              <a:defRPr/>
            </a:pPr>
            <a:fld id="{AB560506-79E5-4E62-AD83-E22A2E867692}" type="datetimeFigureOut">
              <a:rPr lang="da-DK"/>
              <a:pPr>
                <a:defRPr/>
              </a:pPr>
              <a:t>11-06-2013</a:t>
            </a:fld>
            <a:endParaRPr lang="da-DK" dirty="0"/>
          </a:p>
        </p:txBody>
      </p:sp>
      <p:sp>
        <p:nvSpPr>
          <p:cNvPr id="5" name="Pladsholder til sidefod 4"/>
          <p:cNvSpPr>
            <a:spLocks noGrp="1"/>
          </p:cNvSpPr>
          <p:nvPr>
            <p:ph type="ftr" sz="quarter" idx="11"/>
          </p:nvPr>
        </p:nvSpPr>
        <p:spPr/>
        <p:txBody>
          <a:bodyPr/>
          <a:lstStyle>
            <a:lvl1pPr>
              <a:defRPr/>
            </a:lvl1pPr>
          </a:lstStyle>
          <a:p>
            <a:pPr>
              <a:defRPr/>
            </a:pPr>
            <a:endParaRPr lang="da-DK" dirty="0"/>
          </a:p>
        </p:txBody>
      </p:sp>
      <p:sp>
        <p:nvSpPr>
          <p:cNvPr id="6" name="Pladsholder til diasnummer 5"/>
          <p:cNvSpPr>
            <a:spLocks noGrp="1"/>
          </p:cNvSpPr>
          <p:nvPr>
            <p:ph type="sldNum" sz="quarter" idx="12"/>
          </p:nvPr>
        </p:nvSpPr>
        <p:spPr/>
        <p:txBody>
          <a:bodyPr/>
          <a:lstStyle>
            <a:lvl1pPr>
              <a:defRPr/>
            </a:lvl1pPr>
          </a:lstStyle>
          <a:p>
            <a:pPr>
              <a:defRPr/>
            </a:pPr>
            <a:fld id="{231EE2FE-0AD5-4E73-AE9C-5AE556E12BC2}" type="slidenum">
              <a:rPr lang="da-DK"/>
              <a:pPr>
                <a:defRPr/>
              </a:pPr>
              <a:t>‹#›</a:t>
            </a:fld>
            <a:endParaRPr lang="da-DK"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en-US" smtClean="0"/>
              <a:t>Click to edit Master title style</a:t>
            </a:r>
            <a:endParaRPr lang="da-DK" dirty="0"/>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Pladsholder til dato 3"/>
          <p:cNvSpPr>
            <a:spLocks noGrp="1"/>
          </p:cNvSpPr>
          <p:nvPr>
            <p:ph type="dt" sz="half" idx="10"/>
          </p:nvPr>
        </p:nvSpPr>
        <p:spPr/>
        <p:txBody>
          <a:bodyPr/>
          <a:lstStyle>
            <a:lvl1pPr>
              <a:defRPr/>
            </a:lvl1pPr>
          </a:lstStyle>
          <a:p>
            <a:pPr>
              <a:defRPr/>
            </a:pPr>
            <a:fld id="{15C37E6A-F1B2-48AC-8AD8-838C98A5CDC6}" type="datetimeFigureOut">
              <a:rPr lang="da-DK"/>
              <a:pPr>
                <a:defRPr/>
              </a:pPr>
              <a:t>11-06-2013</a:t>
            </a:fld>
            <a:endParaRPr lang="da-DK" dirty="0"/>
          </a:p>
        </p:txBody>
      </p:sp>
      <p:sp>
        <p:nvSpPr>
          <p:cNvPr id="5" name="Pladsholder til sidefod 4"/>
          <p:cNvSpPr>
            <a:spLocks noGrp="1"/>
          </p:cNvSpPr>
          <p:nvPr>
            <p:ph type="ftr" sz="quarter" idx="11"/>
          </p:nvPr>
        </p:nvSpPr>
        <p:spPr/>
        <p:txBody>
          <a:bodyPr/>
          <a:lstStyle>
            <a:lvl1pPr>
              <a:defRPr/>
            </a:lvl1pPr>
          </a:lstStyle>
          <a:p>
            <a:pPr>
              <a:defRPr/>
            </a:pPr>
            <a:endParaRPr lang="da-DK" dirty="0"/>
          </a:p>
        </p:txBody>
      </p:sp>
      <p:sp>
        <p:nvSpPr>
          <p:cNvPr id="6" name="Pladsholder til diasnummer 5"/>
          <p:cNvSpPr>
            <a:spLocks noGrp="1"/>
          </p:cNvSpPr>
          <p:nvPr>
            <p:ph type="sldNum" sz="quarter" idx="12"/>
          </p:nvPr>
        </p:nvSpPr>
        <p:spPr/>
        <p:txBody>
          <a:bodyPr/>
          <a:lstStyle>
            <a:lvl1pPr>
              <a:defRPr/>
            </a:lvl1pPr>
          </a:lstStyle>
          <a:p>
            <a:pPr>
              <a:defRPr/>
            </a:pPr>
            <a:fld id="{A2CF6659-FE52-4666-8CE7-43C204B789FC}" type="slidenum">
              <a:rPr lang="da-DK"/>
              <a:pPr>
                <a:defRPr/>
              </a:pPr>
              <a:t>‹#›</a:t>
            </a:fld>
            <a:endParaRPr lang="da-DK"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5000"/>
            <a:lum/>
          </a:blip>
          <a:srcRect/>
          <a:tile tx="0" ty="0" sx="100000" sy="100000" flip="none" algn="ctr"/>
        </a:blipFill>
        <a:effectLst/>
      </p:bgPr>
    </p:bg>
    <p:spTree>
      <p:nvGrpSpPr>
        <p:cNvPr id="1" name=""/>
        <p:cNvGrpSpPr/>
        <p:nvPr/>
      </p:nvGrpSpPr>
      <p:grpSpPr>
        <a:xfrm>
          <a:off x="0" y="0"/>
          <a:ext cx="0" cy="0"/>
          <a:chOff x="0" y="0"/>
          <a:chExt cx="0" cy="0"/>
        </a:xfrm>
      </p:grpSpPr>
      <p:sp>
        <p:nvSpPr>
          <p:cNvPr id="1026" name="Pladsholder til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dirty="0" smtClean="0"/>
              <a:t>Klik for at redigere titeltypografi i masteren</a:t>
            </a:r>
          </a:p>
        </p:txBody>
      </p:sp>
      <p:sp>
        <p:nvSpPr>
          <p:cNvPr id="1027" name="Pladsholder til tekst 2"/>
          <p:cNvSpPr>
            <a:spLocks noGrp="1"/>
          </p:cNvSpPr>
          <p:nvPr>
            <p:ph type="body" idx="1"/>
          </p:nvPr>
        </p:nvSpPr>
        <p:spPr bwMode="auto">
          <a:xfrm>
            <a:off x="457200" y="155679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dirty="0" smtClean="0"/>
              <a:t>Klik for at redigere typografi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2882E6B-C94B-4179-8669-91AF51248DDF}" type="datetimeFigureOut">
              <a:rPr lang="da-DK"/>
              <a:pPr>
                <a:defRPr/>
              </a:pPr>
              <a:t>11-06-2013</a:t>
            </a:fld>
            <a:endParaRPr lang="da-DK" dirty="0"/>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a-DK" dirty="0"/>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D47F301-E0BD-4B08-95AC-CBE35C908812}" type="slidenum">
              <a:rPr lang="da-DK"/>
              <a:pPr>
                <a:defRPr/>
              </a:pPr>
              <a:t>‹#›</a:t>
            </a:fld>
            <a:endParaRPr lang="da-DK" dirty="0"/>
          </a:p>
        </p:txBody>
      </p:sp>
      <p:sp>
        <p:nvSpPr>
          <p:cNvPr id="8" name="Rektangel 7"/>
          <p:cNvSpPr/>
          <p:nvPr/>
        </p:nvSpPr>
        <p:spPr>
          <a:xfrm>
            <a:off x="0" y="3421759"/>
            <a:ext cx="179512" cy="1692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Rektangel 8"/>
          <p:cNvSpPr/>
          <p:nvPr/>
        </p:nvSpPr>
        <p:spPr>
          <a:xfrm>
            <a:off x="0" y="0"/>
            <a:ext cx="179512" cy="1692000"/>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ektangel 9"/>
          <p:cNvSpPr/>
          <p:nvPr/>
        </p:nvSpPr>
        <p:spPr>
          <a:xfrm>
            <a:off x="0" y="1710333"/>
            <a:ext cx="179512" cy="1692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Rektangel 10"/>
          <p:cNvSpPr/>
          <p:nvPr/>
        </p:nvSpPr>
        <p:spPr>
          <a:xfrm>
            <a:off x="0" y="5130900"/>
            <a:ext cx="179512" cy="1727099"/>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Rektangel 11"/>
          <p:cNvSpPr/>
          <p:nvPr/>
        </p:nvSpPr>
        <p:spPr>
          <a:xfrm>
            <a:off x="467544" y="1412776"/>
            <a:ext cx="8229600" cy="45719"/>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Rektangel 12"/>
          <p:cNvSpPr/>
          <p:nvPr/>
        </p:nvSpPr>
        <p:spPr>
          <a:xfrm>
            <a:off x="8964488" y="3424542"/>
            <a:ext cx="179512" cy="1692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 name="Rektangel 13"/>
          <p:cNvSpPr/>
          <p:nvPr/>
        </p:nvSpPr>
        <p:spPr>
          <a:xfrm>
            <a:off x="8964488" y="0"/>
            <a:ext cx="179512" cy="1692000"/>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Rektangel 14"/>
          <p:cNvSpPr/>
          <p:nvPr/>
        </p:nvSpPr>
        <p:spPr>
          <a:xfrm>
            <a:off x="8964488" y="1710333"/>
            <a:ext cx="179512" cy="1692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 name="Rektangel 15"/>
          <p:cNvSpPr/>
          <p:nvPr/>
        </p:nvSpPr>
        <p:spPr>
          <a:xfrm>
            <a:off x="8964488" y="5130900"/>
            <a:ext cx="179512" cy="1727099"/>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3600" kern="1200">
          <a:solidFill>
            <a:schemeClr val="tx1"/>
          </a:solidFill>
          <a:latin typeface="+mj-lt"/>
          <a:ea typeface="+mj-ea"/>
          <a:cs typeface="+mj-cs"/>
        </a:defRPr>
      </a:lvl1pPr>
      <a:lvl2pPr algn="ctr" rtl="0" eaLnBrk="1" fontAlgn="base" hangingPunct="1">
        <a:spcBef>
          <a:spcPct val="0"/>
        </a:spcBef>
        <a:spcAft>
          <a:spcPct val="0"/>
        </a:spcAft>
        <a:defRPr sz="3600">
          <a:solidFill>
            <a:schemeClr val="tx1"/>
          </a:solidFill>
          <a:latin typeface="Verdana" pitchFamily="34" charset="0"/>
        </a:defRPr>
      </a:lvl2pPr>
      <a:lvl3pPr algn="ctr" rtl="0" eaLnBrk="1" fontAlgn="base" hangingPunct="1">
        <a:spcBef>
          <a:spcPct val="0"/>
        </a:spcBef>
        <a:spcAft>
          <a:spcPct val="0"/>
        </a:spcAft>
        <a:defRPr sz="3600">
          <a:solidFill>
            <a:schemeClr val="tx1"/>
          </a:solidFill>
          <a:latin typeface="Verdana" pitchFamily="34" charset="0"/>
        </a:defRPr>
      </a:lvl3pPr>
      <a:lvl4pPr algn="ctr" rtl="0" eaLnBrk="1" fontAlgn="base" hangingPunct="1">
        <a:spcBef>
          <a:spcPct val="0"/>
        </a:spcBef>
        <a:spcAft>
          <a:spcPct val="0"/>
        </a:spcAft>
        <a:defRPr sz="3600">
          <a:solidFill>
            <a:schemeClr val="tx1"/>
          </a:solidFill>
          <a:latin typeface="Verdana" pitchFamily="34" charset="0"/>
        </a:defRPr>
      </a:lvl4pPr>
      <a:lvl5pPr algn="ctr" rtl="0" eaLnBrk="1" fontAlgn="base" hangingPunct="1">
        <a:spcBef>
          <a:spcPct val="0"/>
        </a:spcBef>
        <a:spcAft>
          <a:spcPct val="0"/>
        </a:spcAft>
        <a:defRPr sz="3600">
          <a:solidFill>
            <a:schemeClr val="tx1"/>
          </a:solidFill>
          <a:latin typeface="Verdana" pitchFamily="34" charset="0"/>
        </a:defRPr>
      </a:lvl5pPr>
      <a:lvl6pPr marL="457200" algn="ctr" rtl="0" eaLnBrk="1" fontAlgn="base" hangingPunct="1">
        <a:spcBef>
          <a:spcPct val="0"/>
        </a:spcBef>
        <a:spcAft>
          <a:spcPct val="0"/>
        </a:spcAft>
        <a:defRPr sz="3600">
          <a:solidFill>
            <a:schemeClr val="tx1"/>
          </a:solidFill>
          <a:latin typeface="Verdana" pitchFamily="34" charset="0"/>
        </a:defRPr>
      </a:lvl6pPr>
      <a:lvl7pPr marL="914400" algn="ctr" rtl="0" eaLnBrk="1" fontAlgn="base" hangingPunct="1">
        <a:spcBef>
          <a:spcPct val="0"/>
        </a:spcBef>
        <a:spcAft>
          <a:spcPct val="0"/>
        </a:spcAft>
        <a:defRPr sz="3600">
          <a:solidFill>
            <a:schemeClr val="tx1"/>
          </a:solidFill>
          <a:latin typeface="Verdana" pitchFamily="34" charset="0"/>
        </a:defRPr>
      </a:lvl7pPr>
      <a:lvl8pPr marL="1371600" algn="ctr" rtl="0" eaLnBrk="1" fontAlgn="base" hangingPunct="1">
        <a:spcBef>
          <a:spcPct val="0"/>
        </a:spcBef>
        <a:spcAft>
          <a:spcPct val="0"/>
        </a:spcAft>
        <a:defRPr sz="3600">
          <a:solidFill>
            <a:schemeClr val="tx1"/>
          </a:solidFill>
          <a:latin typeface="Verdana" pitchFamily="34" charset="0"/>
        </a:defRPr>
      </a:lvl8pPr>
      <a:lvl9pPr marL="1828800" algn="ctr" rtl="0" eaLnBrk="1" fontAlgn="base" hangingPunct="1">
        <a:spcBef>
          <a:spcPct val="0"/>
        </a:spcBef>
        <a:spcAft>
          <a:spcPct val="0"/>
        </a:spcAft>
        <a:defRPr sz="3600">
          <a:solidFill>
            <a:schemeClr val="tx1"/>
          </a:solidFill>
          <a:latin typeface="Verdana" pitchFamily="34" charset="0"/>
        </a:defRPr>
      </a:lvl9pPr>
    </p:titleStyle>
    <p:bodyStyle>
      <a:lvl1pPr marL="342900" indent="-342900" algn="l" rtl="0" eaLnBrk="1" fontAlgn="base" hangingPunct="1">
        <a:spcBef>
          <a:spcPct val="20000"/>
        </a:spcBef>
        <a:spcAft>
          <a:spcPct val="0"/>
        </a:spcAft>
        <a:buClr>
          <a:schemeClr val="accent1"/>
        </a:buClr>
        <a:buSzPct val="70000"/>
        <a:buFont typeface="Verdana" pitchFamily="34" charset="0"/>
        <a:buChar char="●"/>
        <a:defRPr sz="2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Courier New" pitchFamily="49" charset="0"/>
        <a:buChar char="o"/>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da-DK" dirty="0" smtClean="0"/>
              <a:t>Personas-skabelon</a:t>
            </a:r>
            <a:endParaRPr lang="da-DK" dirty="0"/>
          </a:p>
        </p:txBody>
      </p:sp>
      <p:sp>
        <p:nvSpPr>
          <p:cNvPr id="3" name="Subtitle 2"/>
          <p:cNvSpPr>
            <a:spLocks noGrp="1"/>
          </p:cNvSpPr>
          <p:nvPr>
            <p:ph type="subTitle" idx="1"/>
          </p:nvPr>
        </p:nvSpPr>
        <p:spPr/>
        <p:txBody>
          <a:bodyPr/>
          <a:lstStyle/>
          <a:p>
            <a:r>
              <a:rPr lang="da-DK" dirty="0" smtClean="0"/>
              <a:t>Sæt ansigt på dine kunder</a:t>
            </a:r>
            <a:endParaRPr lang="da-DK"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Indhold</a:t>
            </a:r>
            <a:endParaRPr lang="da-DK" dirty="0"/>
          </a:p>
        </p:txBody>
      </p:sp>
      <p:sp>
        <p:nvSpPr>
          <p:cNvPr id="3" name="Content Placeholder 2"/>
          <p:cNvSpPr>
            <a:spLocks noGrp="1"/>
          </p:cNvSpPr>
          <p:nvPr>
            <p:ph idx="1"/>
          </p:nvPr>
        </p:nvSpPr>
        <p:spPr/>
        <p:txBody>
          <a:bodyPr/>
          <a:lstStyle/>
          <a:p>
            <a:r>
              <a:rPr lang="da-DK" sz="2000" dirty="0" smtClean="0"/>
              <a:t>Kort introduktion til personas</a:t>
            </a:r>
          </a:p>
          <a:p>
            <a:r>
              <a:rPr lang="da-DK" sz="2000" dirty="0" smtClean="0"/>
              <a:t>Sådan præsenterer du din persona</a:t>
            </a:r>
          </a:p>
          <a:p>
            <a:r>
              <a:rPr lang="da-DK" sz="2000" dirty="0" smtClean="0"/>
              <a:t>Eksempel på en færdig persona</a:t>
            </a:r>
            <a:endParaRPr lang="da-DK"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Kort introduktion til personas</a:t>
            </a:r>
            <a:br>
              <a:rPr lang="da-DK" dirty="0" smtClean="0"/>
            </a:br>
            <a:endParaRPr lang="da-DK" dirty="0"/>
          </a:p>
        </p:txBody>
      </p:sp>
      <p:sp>
        <p:nvSpPr>
          <p:cNvPr id="3" name="Text Placeholder 2"/>
          <p:cNvSpPr>
            <a:spLocks noGrp="1"/>
          </p:cNvSpPr>
          <p:nvPr>
            <p:ph type="body" idx="1"/>
          </p:nvPr>
        </p:nvSpPr>
        <p:spPr/>
        <p:txBody>
          <a:bodyPr/>
          <a:lstStyle/>
          <a:p>
            <a:r>
              <a:rPr lang="da-DK" dirty="0" smtClean="0"/>
              <a:t>1.</a:t>
            </a:r>
            <a:endParaRPr lang="da-DK"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Hvad er personas?</a:t>
            </a:r>
            <a:endParaRPr lang="da-DK" dirty="0"/>
          </a:p>
        </p:txBody>
      </p:sp>
      <p:sp>
        <p:nvSpPr>
          <p:cNvPr id="3" name="Content Placeholder 2"/>
          <p:cNvSpPr>
            <a:spLocks noGrp="1"/>
          </p:cNvSpPr>
          <p:nvPr>
            <p:ph idx="1"/>
          </p:nvPr>
        </p:nvSpPr>
        <p:spPr/>
        <p:txBody>
          <a:bodyPr/>
          <a:lstStyle/>
          <a:p>
            <a:pPr>
              <a:buNone/>
            </a:pPr>
            <a:r>
              <a:rPr lang="da-DK" sz="2000" dirty="0" smtClean="0"/>
              <a:t>En persona er en fiktiv repræsentation af din ideelle kunde. Beskrivelsen er baseret på virkelige data om dine kunder. Demografi, online-adfærd og velbegrundede overvejelser omkring deres personlige historier, </a:t>
            </a:r>
            <a:r>
              <a:rPr lang="da-DK" sz="2000" dirty="0" smtClean="0"/>
              <a:t>motiver </a:t>
            </a:r>
            <a:r>
              <a:rPr lang="da-DK" sz="2000" dirty="0" smtClean="0"/>
              <a:t>og bekymringer.</a:t>
            </a:r>
            <a:endParaRPr lang="da-DK"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Hvordan laver man en persona?</a:t>
            </a:r>
            <a:endParaRPr lang="da-DK" dirty="0"/>
          </a:p>
        </p:txBody>
      </p:sp>
      <p:sp>
        <p:nvSpPr>
          <p:cNvPr id="3" name="Content Placeholder 2"/>
          <p:cNvSpPr>
            <a:spLocks noGrp="1"/>
          </p:cNvSpPr>
          <p:nvPr>
            <p:ph idx="1"/>
          </p:nvPr>
        </p:nvSpPr>
        <p:spPr/>
        <p:txBody>
          <a:bodyPr/>
          <a:lstStyle/>
          <a:p>
            <a:pPr>
              <a:buNone/>
            </a:pPr>
            <a:r>
              <a:rPr lang="da-DK" sz="2000" dirty="0" smtClean="0"/>
              <a:t>Du finder informationerne til dine personas gennem spørgeskemaundersøgelser, research og interviews med din målgruppe. Det inkluderer både gode og dårlige kunder samt kunder udenfor din målgruppe. Du skal indsamle både kvalitative og kvantitative data for at få det fulde billede af, hvem din optimale kunde er, hvad de sætter pris på og hvordan dit produkt passer ind i deres hverdag. </a:t>
            </a:r>
            <a:endParaRPr lang="da-DK"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Hvordan giver du din persona personlighed?</a:t>
            </a:r>
            <a:endParaRPr lang="da-DK" dirty="0"/>
          </a:p>
        </p:txBody>
      </p:sp>
      <p:sp>
        <p:nvSpPr>
          <p:cNvPr id="3" name="Content Placeholder 2"/>
          <p:cNvSpPr>
            <a:spLocks noGrp="1"/>
          </p:cNvSpPr>
          <p:nvPr>
            <p:ph idx="1"/>
          </p:nvPr>
        </p:nvSpPr>
        <p:spPr/>
        <p:txBody>
          <a:bodyPr/>
          <a:lstStyle/>
          <a:p>
            <a:r>
              <a:rPr lang="da-DK" sz="2000" dirty="0" smtClean="0"/>
              <a:t>Når du er færdig med researchen og alle </a:t>
            </a:r>
            <a:r>
              <a:rPr lang="da-DK" sz="2000" dirty="0" smtClean="0"/>
              <a:t>interviewene </a:t>
            </a:r>
            <a:r>
              <a:rPr lang="da-DK" sz="2000" dirty="0" smtClean="0"/>
              <a:t>og ved, hvem dine personas er, hvordan deler du så den viden med resten af  virksomheden? </a:t>
            </a:r>
            <a:endParaRPr lang="da-DK"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Brug denne skabelon!</a:t>
            </a:r>
            <a:endParaRPr lang="da-DK" dirty="0"/>
          </a:p>
        </p:txBody>
      </p:sp>
      <p:sp>
        <p:nvSpPr>
          <p:cNvPr id="3" name="Content Placeholder 2"/>
          <p:cNvSpPr>
            <a:spLocks noGrp="1"/>
          </p:cNvSpPr>
          <p:nvPr>
            <p:ph idx="1"/>
          </p:nvPr>
        </p:nvSpPr>
        <p:spPr/>
        <p:txBody>
          <a:bodyPr/>
          <a:lstStyle/>
          <a:p>
            <a:pPr>
              <a:buNone/>
            </a:pPr>
            <a:r>
              <a:rPr lang="da-DK" sz="2000" dirty="0" smtClean="0"/>
              <a:t>Ved hjælp af denne skabelon kan du hurtigt formidle din viden til din organisation, på en overskuelig måde, der samtidig er let at fordøje. </a:t>
            </a:r>
          </a:p>
          <a:p>
            <a:pPr>
              <a:buNone/>
            </a:pPr>
            <a:endParaRPr lang="da-DK" sz="2000" dirty="0" smtClean="0"/>
          </a:p>
          <a:p>
            <a:pPr>
              <a:buNone/>
            </a:pPr>
            <a:r>
              <a:rPr lang="da-DK" sz="2000" dirty="0" smtClean="0"/>
              <a:t>God fornøjelse!</a:t>
            </a:r>
            <a:endParaRPr lang="da-DK"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Sådan præsenterer du din persona</a:t>
            </a:r>
            <a:endParaRPr lang="da-DK" dirty="0"/>
          </a:p>
        </p:txBody>
      </p:sp>
      <p:sp>
        <p:nvSpPr>
          <p:cNvPr id="3" name="Text Placeholder 2"/>
          <p:cNvSpPr>
            <a:spLocks noGrp="1"/>
          </p:cNvSpPr>
          <p:nvPr>
            <p:ph type="body" idx="1"/>
          </p:nvPr>
        </p:nvSpPr>
        <p:spPr/>
        <p:txBody>
          <a:bodyPr/>
          <a:lstStyle/>
          <a:p>
            <a:r>
              <a:rPr lang="da-DK" dirty="0" smtClean="0"/>
              <a:t>Del 2</a:t>
            </a:r>
            <a:endParaRPr lang="da-DK"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da-DK" dirty="0" smtClean="0"/>
              <a:t>Firma ABC</a:t>
            </a:r>
            <a:br>
              <a:rPr lang="da-DK" dirty="0" smtClean="0"/>
            </a:br>
            <a:r>
              <a:rPr lang="da-DK" dirty="0" smtClean="0"/>
              <a:t>Vores personas</a:t>
            </a:r>
            <a:endParaRPr lang="da-DK" dirty="0"/>
          </a:p>
        </p:txBody>
      </p:sp>
      <p:sp>
        <p:nvSpPr>
          <p:cNvPr id="3" name="Subtitle 2"/>
          <p:cNvSpPr>
            <a:spLocks noGrp="1"/>
          </p:cNvSpPr>
          <p:nvPr>
            <p:ph type="subTitle" idx="1"/>
          </p:nvPr>
        </p:nvSpPr>
        <p:spPr/>
        <p:txBody>
          <a:bodyPr/>
          <a:lstStyle/>
          <a:p>
            <a:r>
              <a:rPr lang="da-DK" dirty="0" smtClean="0"/>
              <a:t>Måned, år</a:t>
            </a:r>
            <a:endParaRPr lang="da-DK" dirty="0"/>
          </a:p>
        </p:txBody>
      </p:sp>
      <p:grpSp>
        <p:nvGrpSpPr>
          <p:cNvPr id="10" name="Group 9"/>
          <p:cNvGrpSpPr/>
          <p:nvPr/>
        </p:nvGrpSpPr>
        <p:grpSpPr>
          <a:xfrm>
            <a:off x="1112869" y="752342"/>
            <a:ext cx="2186241" cy="1706913"/>
            <a:chOff x="1112869" y="752342"/>
            <a:chExt cx="2186241" cy="1706913"/>
          </a:xfrm>
        </p:grpSpPr>
        <p:sp>
          <p:nvSpPr>
            <p:cNvPr id="5" name="Folded Corner 4"/>
            <p:cNvSpPr/>
            <p:nvPr/>
          </p:nvSpPr>
          <p:spPr>
            <a:xfrm rot="20976617">
              <a:off x="1112869" y="752342"/>
              <a:ext cx="2108787" cy="1706913"/>
            </a:xfrm>
            <a:prstGeom prst="foldedCorner">
              <a:avLst>
                <a:gd name="adj" fmla="val 29884"/>
              </a:avLst>
            </a:prstGeom>
            <a:solidFill>
              <a:schemeClr val="accent2"/>
            </a:solidFill>
            <a:ln>
              <a:solidFill>
                <a:schemeClr val="accent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xtBox 6"/>
            <p:cNvSpPr txBox="1"/>
            <p:nvPr/>
          </p:nvSpPr>
          <p:spPr>
            <a:xfrm rot="20954325">
              <a:off x="1158774" y="1270357"/>
              <a:ext cx="2140336" cy="584775"/>
            </a:xfrm>
            <a:prstGeom prst="rect">
              <a:avLst/>
            </a:prstGeom>
            <a:noFill/>
          </p:spPr>
          <p:txBody>
            <a:bodyPr wrap="square" rtlCol="0">
              <a:spAutoFit/>
            </a:bodyPr>
            <a:lstStyle/>
            <a:p>
              <a:r>
                <a:rPr lang="da-DK" sz="1600" dirty="0" smtClean="0"/>
                <a:t>Indsæt fimanavn,  måned og år.</a:t>
              </a:r>
              <a:endParaRPr lang="da-DK" sz="1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3008313" cy="792088"/>
          </a:xfrm>
        </p:spPr>
        <p:txBody>
          <a:bodyPr/>
          <a:lstStyle/>
          <a:p>
            <a:r>
              <a:rPr lang="da-DK" sz="2800" dirty="0" smtClean="0"/>
              <a:t>Persona navn</a:t>
            </a:r>
            <a:endParaRPr lang="da-DK" sz="2800" dirty="0"/>
          </a:p>
        </p:txBody>
      </p:sp>
      <p:sp>
        <p:nvSpPr>
          <p:cNvPr id="4" name="Text Placeholder 3"/>
          <p:cNvSpPr>
            <a:spLocks noGrp="1"/>
          </p:cNvSpPr>
          <p:nvPr>
            <p:ph type="body" sz="half" idx="2"/>
          </p:nvPr>
        </p:nvSpPr>
        <p:spPr>
          <a:xfrm>
            <a:off x="457200" y="1435100"/>
            <a:ext cx="3538736" cy="5090244"/>
          </a:xfrm>
        </p:spPr>
        <p:txBody>
          <a:bodyPr/>
          <a:lstStyle/>
          <a:p>
            <a:r>
              <a:rPr lang="da-DK" b="1" dirty="0" smtClean="0"/>
              <a:t>Baggrund</a:t>
            </a:r>
          </a:p>
          <a:p>
            <a:pPr lvl="0">
              <a:buSzPct val="150000"/>
              <a:buFont typeface="Arial" pitchFamily="34" charset="0"/>
              <a:buChar char="•"/>
            </a:pPr>
            <a:r>
              <a:rPr lang="da-DK" dirty="0" smtClean="0"/>
              <a:t> Basale informationer om personens stilling</a:t>
            </a:r>
          </a:p>
          <a:p>
            <a:pPr lvl="0">
              <a:buSzPct val="150000"/>
              <a:buFont typeface="Arial" pitchFamily="34" charset="0"/>
              <a:buChar char="•"/>
            </a:pPr>
            <a:r>
              <a:rPr lang="da-DK" dirty="0" smtClean="0"/>
              <a:t> Firmaet personen arbejder for</a:t>
            </a:r>
          </a:p>
          <a:p>
            <a:pPr lvl="0">
              <a:buSzPct val="150000"/>
              <a:buFont typeface="Arial" pitchFamily="34" charset="0"/>
              <a:buChar char="•"/>
            </a:pPr>
            <a:r>
              <a:rPr lang="da-DK" dirty="0" smtClean="0"/>
              <a:t> Relevant baggrundsinformation så som hobbyer og uddannelse</a:t>
            </a:r>
          </a:p>
          <a:p>
            <a:pPr lvl="0">
              <a:buSzPct val="150000"/>
              <a:buFont typeface="Arial" pitchFamily="34" charset="0"/>
              <a:buChar char="•"/>
            </a:pPr>
            <a:endParaRPr lang="da-DK" dirty="0" smtClean="0"/>
          </a:p>
          <a:p>
            <a:pPr lvl="0">
              <a:buSzPct val="150000"/>
            </a:pPr>
            <a:r>
              <a:rPr lang="da-DK" b="1" dirty="0" smtClean="0"/>
              <a:t>Demografi</a:t>
            </a:r>
          </a:p>
          <a:p>
            <a:pPr>
              <a:buSzPct val="150000"/>
              <a:buFont typeface="Arial" pitchFamily="34" charset="0"/>
              <a:buChar char="•"/>
            </a:pPr>
            <a:r>
              <a:rPr lang="da-DK" dirty="0" smtClean="0"/>
              <a:t> Køn</a:t>
            </a:r>
          </a:p>
          <a:p>
            <a:pPr>
              <a:buSzPct val="150000"/>
              <a:buFont typeface="Arial" pitchFamily="34" charset="0"/>
              <a:buChar char="•"/>
            </a:pPr>
            <a:r>
              <a:rPr lang="da-DK" dirty="0" smtClean="0"/>
              <a:t> Alder </a:t>
            </a:r>
          </a:p>
          <a:p>
            <a:pPr>
              <a:buSzPct val="150000"/>
              <a:buFont typeface="Arial" pitchFamily="34" charset="0"/>
              <a:buChar char="•"/>
            </a:pPr>
            <a:r>
              <a:rPr lang="da-DK" dirty="0" smtClean="0"/>
              <a:t> Indkomst (personlig eller husstandens)</a:t>
            </a:r>
          </a:p>
          <a:p>
            <a:pPr>
              <a:buSzPct val="150000"/>
              <a:buFont typeface="Arial" pitchFamily="34" charset="0"/>
              <a:buChar char="•"/>
            </a:pPr>
            <a:r>
              <a:rPr lang="da-DK" dirty="0" smtClean="0"/>
              <a:t> Boligsituation (f.eks. storby, forstad, på landet. Lejlighed eller hus. Ejer eller lejer?)</a:t>
            </a:r>
          </a:p>
          <a:p>
            <a:pPr>
              <a:buSzPct val="150000"/>
              <a:buFont typeface="Arial" pitchFamily="34" charset="0"/>
              <a:buChar char="•"/>
            </a:pPr>
            <a:endParaRPr lang="da-DK" dirty="0" smtClean="0"/>
          </a:p>
          <a:p>
            <a:r>
              <a:rPr lang="da-DK" b="1" dirty="0" smtClean="0"/>
              <a:t>Karakteristika</a:t>
            </a:r>
          </a:p>
          <a:p>
            <a:pPr lvl="0">
              <a:buSzPct val="150000"/>
              <a:buFont typeface="Arial" pitchFamily="34" charset="0"/>
              <a:buChar char="•"/>
            </a:pPr>
            <a:r>
              <a:rPr lang="da-DK" dirty="0" smtClean="0"/>
              <a:t> Slag- eller nøgleord</a:t>
            </a:r>
          </a:p>
          <a:p>
            <a:pPr>
              <a:buSzPct val="150000"/>
              <a:buFont typeface="Arial" pitchFamily="34" charset="0"/>
              <a:buChar char="•"/>
            </a:pPr>
            <a:r>
              <a:rPr lang="da-DK" dirty="0" smtClean="0"/>
              <a:t> Særheder</a:t>
            </a:r>
          </a:p>
          <a:p>
            <a:pPr>
              <a:buSzPct val="150000"/>
            </a:pPr>
            <a:endParaRPr lang="da-DK" dirty="0" smtClean="0"/>
          </a:p>
          <a:p>
            <a:pPr lvl="0">
              <a:buSzPct val="150000"/>
              <a:buFont typeface="Arial" pitchFamily="34" charset="0"/>
              <a:buChar char="•"/>
            </a:pPr>
            <a:endParaRPr lang="da-DK" sz="1600" dirty="0" smtClean="0"/>
          </a:p>
          <a:p>
            <a:pPr>
              <a:buFont typeface="Arial" pitchFamily="34" charset="0"/>
              <a:buChar char="•"/>
            </a:pPr>
            <a:endParaRPr lang="da-DK" sz="1600" dirty="0"/>
          </a:p>
        </p:txBody>
      </p:sp>
      <p:pic>
        <p:nvPicPr>
          <p:cNvPr id="5" name="Picture 4" descr="http://lederindsigt.dk/media/63735/no_image_female.png"/>
          <p:cNvPicPr/>
          <p:nvPr/>
        </p:nvPicPr>
        <p:blipFill>
          <a:blip r:embed="rId2" cstate="print"/>
          <a:srcRect/>
          <a:stretch>
            <a:fillRect/>
          </a:stretch>
        </p:blipFill>
        <p:spPr bwMode="auto">
          <a:xfrm>
            <a:off x="5004048" y="1628800"/>
            <a:ext cx="3456384" cy="4321918"/>
          </a:xfrm>
          <a:prstGeom prst="rect">
            <a:avLst/>
          </a:prstGeom>
          <a:noFill/>
          <a:ln w="9525">
            <a:solidFill>
              <a:schemeClr val="tx1"/>
            </a:solidFill>
            <a:miter lim="800000"/>
            <a:headEnd/>
            <a:tailEnd/>
          </a:ln>
          <a:effectLst>
            <a:outerShdw blurRad="50800" dist="38100" dir="5400000" algn="t" rotWithShape="0">
              <a:prstClr val="black">
                <a:alpha val="40000"/>
              </a:prstClr>
            </a:outerShdw>
          </a:effectLst>
        </p:spPr>
      </p:pic>
      <p:grpSp>
        <p:nvGrpSpPr>
          <p:cNvPr id="15" name="Group 14"/>
          <p:cNvGrpSpPr/>
          <p:nvPr/>
        </p:nvGrpSpPr>
        <p:grpSpPr>
          <a:xfrm>
            <a:off x="3876033" y="4794356"/>
            <a:ext cx="2197758" cy="1706913"/>
            <a:chOff x="3876033" y="4794356"/>
            <a:chExt cx="2197758" cy="1706913"/>
          </a:xfrm>
        </p:grpSpPr>
        <p:sp>
          <p:nvSpPr>
            <p:cNvPr id="8" name="Folded Corner 7"/>
            <p:cNvSpPr/>
            <p:nvPr/>
          </p:nvSpPr>
          <p:spPr>
            <a:xfrm rot="672630">
              <a:off x="3876033" y="4794356"/>
              <a:ext cx="2108787" cy="1706913"/>
            </a:xfrm>
            <a:prstGeom prst="foldedCorner">
              <a:avLst>
                <a:gd name="adj" fmla="val 29884"/>
              </a:avLst>
            </a:prstGeom>
            <a:solidFill>
              <a:schemeClr val="accent2"/>
            </a:solidFill>
            <a:ln>
              <a:solidFill>
                <a:schemeClr val="accent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xtBox 8"/>
            <p:cNvSpPr txBox="1"/>
            <p:nvPr/>
          </p:nvSpPr>
          <p:spPr>
            <a:xfrm rot="650338">
              <a:off x="3933455" y="4968769"/>
              <a:ext cx="2140336" cy="1323439"/>
            </a:xfrm>
            <a:prstGeom prst="rect">
              <a:avLst/>
            </a:prstGeom>
            <a:noFill/>
          </p:spPr>
          <p:txBody>
            <a:bodyPr wrap="square" rtlCol="0">
              <a:spAutoFit/>
            </a:bodyPr>
            <a:lstStyle/>
            <a:p>
              <a:r>
                <a:rPr lang="da-DK" sz="1600" dirty="0" smtClean="0"/>
                <a:t>Du kan finde disse informationer gennem online spørgeskema-undersøgelser.</a:t>
              </a:r>
              <a:endParaRPr lang="da-DK" sz="1600" dirty="0"/>
            </a:p>
          </p:txBody>
        </p:sp>
      </p:grpSp>
      <p:grpSp>
        <p:nvGrpSpPr>
          <p:cNvPr id="14" name="Group 13"/>
          <p:cNvGrpSpPr/>
          <p:nvPr/>
        </p:nvGrpSpPr>
        <p:grpSpPr>
          <a:xfrm rot="19457249">
            <a:off x="5940152" y="404664"/>
            <a:ext cx="2197757" cy="1706913"/>
            <a:chOff x="4028433" y="4946756"/>
            <a:chExt cx="2197757" cy="1706913"/>
          </a:xfrm>
        </p:grpSpPr>
        <p:sp>
          <p:nvSpPr>
            <p:cNvPr id="12" name="Folded Corner 11"/>
            <p:cNvSpPr/>
            <p:nvPr/>
          </p:nvSpPr>
          <p:spPr>
            <a:xfrm rot="672630">
              <a:off x="4028433" y="4946756"/>
              <a:ext cx="2108787" cy="1706913"/>
            </a:xfrm>
            <a:prstGeom prst="foldedCorner">
              <a:avLst>
                <a:gd name="adj" fmla="val 29884"/>
              </a:avLst>
            </a:prstGeom>
            <a:solidFill>
              <a:schemeClr val="accent2"/>
            </a:solidFill>
            <a:ln>
              <a:solidFill>
                <a:schemeClr val="accent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TextBox 12"/>
            <p:cNvSpPr txBox="1"/>
            <p:nvPr/>
          </p:nvSpPr>
          <p:spPr>
            <a:xfrm rot="650338">
              <a:off x="4085854" y="4998061"/>
              <a:ext cx="2140336" cy="1569660"/>
            </a:xfrm>
            <a:prstGeom prst="rect">
              <a:avLst/>
            </a:prstGeom>
            <a:noFill/>
          </p:spPr>
          <p:txBody>
            <a:bodyPr wrap="square" rtlCol="0">
              <a:spAutoFit/>
            </a:bodyPr>
            <a:lstStyle/>
            <a:p>
              <a:r>
                <a:rPr lang="da-DK" sz="1600" dirty="0" smtClean="0"/>
                <a:t>Sæt et billede på af en virkelig person. Det gør det lettere for alle at at se den samme person for sig.</a:t>
              </a:r>
              <a:endParaRPr lang="da-DK" sz="1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3008313" cy="792088"/>
          </a:xfrm>
        </p:spPr>
        <p:txBody>
          <a:bodyPr/>
          <a:lstStyle/>
          <a:p>
            <a:r>
              <a:rPr lang="da-DK" sz="2800" dirty="0" smtClean="0"/>
              <a:t>Persona navn</a:t>
            </a:r>
            <a:endParaRPr lang="da-DK" sz="2800" dirty="0"/>
          </a:p>
        </p:txBody>
      </p:sp>
      <p:sp>
        <p:nvSpPr>
          <p:cNvPr id="4" name="Text Placeholder 3"/>
          <p:cNvSpPr>
            <a:spLocks noGrp="1"/>
          </p:cNvSpPr>
          <p:nvPr>
            <p:ph type="body" sz="half" idx="2"/>
          </p:nvPr>
        </p:nvSpPr>
        <p:spPr>
          <a:xfrm>
            <a:off x="457200" y="1435100"/>
            <a:ext cx="3538736" cy="5090244"/>
          </a:xfrm>
        </p:spPr>
        <p:txBody>
          <a:bodyPr/>
          <a:lstStyle/>
          <a:p>
            <a:r>
              <a:rPr lang="da-DK" b="1" dirty="0" smtClean="0"/>
              <a:t>Mål</a:t>
            </a:r>
          </a:p>
          <a:p>
            <a:pPr lvl="0">
              <a:buSzPct val="150000"/>
              <a:buFont typeface="Arial" pitchFamily="34" charset="0"/>
              <a:buChar char="•"/>
            </a:pPr>
            <a:r>
              <a:rPr lang="da-DK" dirty="0" smtClean="0"/>
              <a:t> Personens primære mål.</a:t>
            </a:r>
          </a:p>
          <a:p>
            <a:pPr lvl="0">
              <a:buSzPct val="150000"/>
              <a:buFont typeface="Arial" pitchFamily="34" charset="0"/>
              <a:buChar char="•"/>
            </a:pPr>
            <a:r>
              <a:rPr lang="da-DK" dirty="0" smtClean="0"/>
              <a:t> Personens sekundære mål.</a:t>
            </a:r>
          </a:p>
          <a:p>
            <a:pPr lvl="0">
              <a:buSzPct val="150000"/>
              <a:buFont typeface="Arial" pitchFamily="34" charset="0"/>
              <a:buChar char="•"/>
            </a:pPr>
            <a:endParaRPr lang="da-DK" dirty="0" smtClean="0"/>
          </a:p>
          <a:p>
            <a:r>
              <a:rPr lang="da-DK" b="1" dirty="0" smtClean="0"/>
              <a:t>Udfordringer</a:t>
            </a:r>
          </a:p>
          <a:p>
            <a:pPr lvl="0">
              <a:buSzPct val="150000"/>
              <a:buFont typeface="Arial" pitchFamily="34" charset="0"/>
              <a:buChar char="•"/>
            </a:pPr>
            <a:r>
              <a:rPr lang="da-DK" dirty="0" smtClean="0"/>
              <a:t> Største begrænsning i forhold til persona’ens succes.</a:t>
            </a:r>
          </a:p>
          <a:p>
            <a:pPr lvl="0">
              <a:buSzPct val="150000"/>
              <a:buFont typeface="Arial" pitchFamily="34" charset="0"/>
              <a:buChar char="•"/>
            </a:pPr>
            <a:r>
              <a:rPr lang="da-DK" dirty="0" smtClean="0"/>
              <a:t> Næststørste begrænsning i forhold til persona’ens succes.</a:t>
            </a:r>
          </a:p>
          <a:p>
            <a:pPr lvl="0">
              <a:buSzPct val="150000"/>
              <a:buFont typeface="Arial" pitchFamily="34" charset="0"/>
              <a:buChar char="•"/>
            </a:pPr>
            <a:endParaRPr lang="da-DK" dirty="0" smtClean="0"/>
          </a:p>
          <a:p>
            <a:r>
              <a:rPr lang="da-DK" b="1" dirty="0" smtClean="0"/>
              <a:t>Sådan hjælper vi</a:t>
            </a:r>
          </a:p>
          <a:p>
            <a:pPr lvl="0">
              <a:buSzPct val="150000"/>
              <a:buFont typeface="Arial" pitchFamily="34" charset="0"/>
              <a:buChar char="•"/>
            </a:pPr>
            <a:r>
              <a:rPr lang="da-DK" dirty="0" smtClean="0"/>
              <a:t> Sådan løser vi personaens udfordringer.</a:t>
            </a:r>
          </a:p>
          <a:p>
            <a:pPr lvl="0">
              <a:buSzPct val="150000"/>
              <a:buFont typeface="Arial" pitchFamily="34" charset="0"/>
              <a:buChar char="•"/>
            </a:pPr>
            <a:r>
              <a:rPr lang="da-DK" dirty="0" smtClean="0"/>
              <a:t> Sådan hjælper vi personaen med at opnå sine mål.</a:t>
            </a:r>
          </a:p>
          <a:p>
            <a:pPr>
              <a:buSzPct val="150000"/>
              <a:buFont typeface="Arial" pitchFamily="34" charset="0"/>
              <a:buChar char="•"/>
            </a:pPr>
            <a:endParaRPr lang="da-DK" dirty="0" smtClean="0"/>
          </a:p>
          <a:p>
            <a:pPr>
              <a:buSzPct val="150000"/>
            </a:pPr>
            <a:endParaRPr lang="da-DK" dirty="0" smtClean="0"/>
          </a:p>
          <a:p>
            <a:pPr lvl="0">
              <a:buSzPct val="150000"/>
              <a:buFont typeface="Arial" pitchFamily="34" charset="0"/>
              <a:buChar char="•"/>
            </a:pPr>
            <a:endParaRPr lang="da-DK" sz="1600" dirty="0" smtClean="0"/>
          </a:p>
          <a:p>
            <a:pPr>
              <a:buFont typeface="Arial" pitchFamily="34" charset="0"/>
              <a:buChar char="•"/>
            </a:pPr>
            <a:endParaRPr lang="da-DK" sz="1600" dirty="0"/>
          </a:p>
        </p:txBody>
      </p:sp>
      <p:pic>
        <p:nvPicPr>
          <p:cNvPr id="5" name="Picture 4" descr="http://lederindsigt.dk/media/63735/no_image_female.png"/>
          <p:cNvPicPr/>
          <p:nvPr/>
        </p:nvPicPr>
        <p:blipFill>
          <a:blip r:embed="rId2" cstate="print"/>
          <a:srcRect/>
          <a:stretch>
            <a:fillRect/>
          </a:stretch>
        </p:blipFill>
        <p:spPr bwMode="auto">
          <a:xfrm>
            <a:off x="5004048" y="1628800"/>
            <a:ext cx="3456384" cy="4321918"/>
          </a:xfrm>
          <a:prstGeom prst="rect">
            <a:avLst/>
          </a:prstGeom>
          <a:noFill/>
          <a:ln w="9525">
            <a:solidFill>
              <a:schemeClr val="tx1"/>
            </a:solidFill>
            <a:miter lim="800000"/>
            <a:headEnd/>
            <a:tailEnd/>
          </a:ln>
          <a:effectLst>
            <a:outerShdw blurRad="50800" dist="38100" dir="5400000" algn="t" rotWithShape="0">
              <a:prstClr val="black">
                <a:alpha val="40000"/>
              </a:prstClr>
            </a:outerShdw>
          </a:effectLst>
        </p:spPr>
      </p:pic>
      <p:grpSp>
        <p:nvGrpSpPr>
          <p:cNvPr id="3" name="Group 6"/>
          <p:cNvGrpSpPr/>
          <p:nvPr/>
        </p:nvGrpSpPr>
        <p:grpSpPr>
          <a:xfrm rot="20982232">
            <a:off x="4994973" y="4690756"/>
            <a:ext cx="2186240" cy="1706913"/>
            <a:chOff x="1112869" y="752342"/>
            <a:chExt cx="2186240" cy="1706913"/>
          </a:xfrm>
        </p:grpSpPr>
        <p:sp>
          <p:nvSpPr>
            <p:cNvPr id="8" name="Folded Corner 7"/>
            <p:cNvSpPr/>
            <p:nvPr/>
          </p:nvSpPr>
          <p:spPr>
            <a:xfrm rot="20976617">
              <a:off x="1112869" y="752342"/>
              <a:ext cx="2108787" cy="1706913"/>
            </a:xfrm>
            <a:prstGeom prst="foldedCorner">
              <a:avLst>
                <a:gd name="adj" fmla="val 29884"/>
              </a:avLst>
            </a:prstGeom>
            <a:solidFill>
              <a:schemeClr val="accent2"/>
            </a:solidFill>
            <a:ln>
              <a:solidFill>
                <a:schemeClr val="accent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xtBox 8"/>
            <p:cNvSpPr txBox="1"/>
            <p:nvPr/>
          </p:nvSpPr>
          <p:spPr>
            <a:xfrm rot="20954325">
              <a:off x="1158773" y="901027"/>
              <a:ext cx="2140336" cy="1323439"/>
            </a:xfrm>
            <a:prstGeom prst="rect">
              <a:avLst/>
            </a:prstGeom>
            <a:noFill/>
          </p:spPr>
          <p:txBody>
            <a:bodyPr wrap="square" rtlCol="0">
              <a:spAutoFit/>
            </a:bodyPr>
            <a:lstStyle/>
            <a:p>
              <a:r>
                <a:rPr lang="da-DK" sz="1600" dirty="0" smtClean="0"/>
                <a:t>Interview din målgruppe for at finde ud af mere om deres mål og udfordringer</a:t>
              </a:r>
              <a:endParaRPr lang="da-DK" sz="16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3008313" cy="792088"/>
          </a:xfrm>
        </p:spPr>
        <p:txBody>
          <a:bodyPr/>
          <a:lstStyle/>
          <a:p>
            <a:r>
              <a:rPr lang="da-DK" sz="2800" dirty="0" smtClean="0"/>
              <a:t>Persona navn</a:t>
            </a:r>
            <a:endParaRPr lang="da-DK" sz="2800" dirty="0"/>
          </a:p>
        </p:txBody>
      </p:sp>
      <p:sp>
        <p:nvSpPr>
          <p:cNvPr id="4" name="Text Placeholder 3"/>
          <p:cNvSpPr>
            <a:spLocks noGrp="1"/>
          </p:cNvSpPr>
          <p:nvPr>
            <p:ph type="body" sz="half" idx="2"/>
          </p:nvPr>
        </p:nvSpPr>
        <p:spPr>
          <a:xfrm>
            <a:off x="457200" y="1435100"/>
            <a:ext cx="3538736" cy="5090244"/>
          </a:xfrm>
        </p:spPr>
        <p:txBody>
          <a:bodyPr/>
          <a:lstStyle/>
          <a:p>
            <a:r>
              <a:rPr lang="da-DK" b="1" dirty="0" smtClean="0"/>
              <a:t>Citater</a:t>
            </a:r>
          </a:p>
          <a:p>
            <a:pPr lvl="0">
              <a:buSzPct val="150000"/>
              <a:buFont typeface="Arial" pitchFamily="34" charset="0"/>
              <a:buChar char="•"/>
            </a:pPr>
            <a:r>
              <a:rPr lang="da-DK" dirty="0" smtClean="0"/>
              <a:t> Nedskriv et par virkelige citater fra dine interviews, som er repræsentative for din persona. Dette gør det lettere at identificere sig med og forstå din persona.</a:t>
            </a:r>
          </a:p>
          <a:p>
            <a:pPr lvl="0">
              <a:buSzPct val="150000"/>
              <a:buFont typeface="Arial" pitchFamily="34" charset="0"/>
              <a:buChar char="•"/>
            </a:pPr>
            <a:endParaRPr lang="da-DK" dirty="0" smtClean="0"/>
          </a:p>
          <a:p>
            <a:r>
              <a:rPr lang="da-DK" b="1" dirty="0" smtClean="0"/>
              <a:t>Almindelige invendinger</a:t>
            </a:r>
          </a:p>
          <a:p>
            <a:pPr lvl="0">
              <a:buSzPct val="150000"/>
              <a:buFont typeface="Arial" pitchFamily="34" charset="0"/>
              <a:buChar char="•"/>
            </a:pPr>
            <a:r>
              <a:rPr lang="da-DK" dirty="0" smtClean="0"/>
              <a:t> Hvad er de hyppigste invendinger, din persona har imod et køb?</a:t>
            </a:r>
          </a:p>
          <a:p>
            <a:pPr>
              <a:buSzPct val="150000"/>
              <a:buFont typeface="Arial" pitchFamily="34" charset="0"/>
              <a:buChar char="•"/>
            </a:pPr>
            <a:endParaRPr lang="da-DK" dirty="0" smtClean="0"/>
          </a:p>
          <a:p>
            <a:pPr>
              <a:buSzPct val="150000"/>
            </a:pPr>
            <a:endParaRPr lang="da-DK" dirty="0" smtClean="0"/>
          </a:p>
          <a:p>
            <a:pPr lvl="0">
              <a:buSzPct val="150000"/>
              <a:buFont typeface="Arial" pitchFamily="34" charset="0"/>
              <a:buChar char="•"/>
            </a:pPr>
            <a:endParaRPr lang="da-DK" sz="1600" dirty="0" smtClean="0"/>
          </a:p>
          <a:p>
            <a:pPr>
              <a:buFont typeface="Arial" pitchFamily="34" charset="0"/>
              <a:buChar char="•"/>
            </a:pPr>
            <a:endParaRPr lang="da-DK" sz="1600" dirty="0"/>
          </a:p>
        </p:txBody>
      </p:sp>
      <p:pic>
        <p:nvPicPr>
          <p:cNvPr id="5" name="Picture 4" descr="http://lederindsigt.dk/media/63735/no_image_female.png"/>
          <p:cNvPicPr/>
          <p:nvPr/>
        </p:nvPicPr>
        <p:blipFill>
          <a:blip r:embed="rId2" cstate="print"/>
          <a:srcRect/>
          <a:stretch>
            <a:fillRect/>
          </a:stretch>
        </p:blipFill>
        <p:spPr bwMode="auto">
          <a:xfrm>
            <a:off x="5004048" y="1628800"/>
            <a:ext cx="3456384" cy="4321918"/>
          </a:xfrm>
          <a:prstGeom prst="rect">
            <a:avLst/>
          </a:prstGeom>
          <a:noFill/>
          <a:ln w="9525">
            <a:solidFill>
              <a:schemeClr val="tx1"/>
            </a:solidFill>
            <a:miter lim="800000"/>
            <a:headEnd/>
            <a:tailEnd/>
          </a:ln>
          <a:effectLst>
            <a:outerShdw blurRad="50800" dist="38100" dir="5400000" algn="t" rotWithShape="0">
              <a:prstClr val="black">
                <a:alpha val="40000"/>
              </a:prstClr>
            </a:outerShdw>
          </a:effectLst>
        </p:spPr>
      </p:pic>
      <p:grpSp>
        <p:nvGrpSpPr>
          <p:cNvPr id="10" name="Group 9"/>
          <p:cNvGrpSpPr/>
          <p:nvPr/>
        </p:nvGrpSpPr>
        <p:grpSpPr>
          <a:xfrm rot="2602129">
            <a:off x="2179013" y="4503132"/>
            <a:ext cx="2171961" cy="1863558"/>
            <a:chOff x="6461385" y="4817441"/>
            <a:chExt cx="2171961" cy="1863558"/>
          </a:xfrm>
        </p:grpSpPr>
        <p:sp>
          <p:nvSpPr>
            <p:cNvPr id="8" name="Folded Corner 7"/>
            <p:cNvSpPr/>
            <p:nvPr/>
          </p:nvSpPr>
          <p:spPr>
            <a:xfrm rot="20358849">
              <a:off x="6461385" y="4817441"/>
              <a:ext cx="2171961" cy="1863558"/>
            </a:xfrm>
            <a:prstGeom prst="foldedCorner">
              <a:avLst>
                <a:gd name="adj" fmla="val 19076"/>
              </a:avLst>
            </a:prstGeom>
            <a:solidFill>
              <a:schemeClr val="accent2"/>
            </a:solidFill>
            <a:ln>
              <a:solidFill>
                <a:schemeClr val="accent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xtBox 8"/>
            <p:cNvSpPr txBox="1"/>
            <p:nvPr/>
          </p:nvSpPr>
          <p:spPr>
            <a:xfrm rot="20336557">
              <a:off x="6466484" y="5051512"/>
              <a:ext cx="2140336" cy="1323439"/>
            </a:xfrm>
            <a:prstGeom prst="rect">
              <a:avLst/>
            </a:prstGeom>
            <a:noFill/>
          </p:spPr>
          <p:txBody>
            <a:bodyPr wrap="square" rtlCol="0">
              <a:spAutoFit/>
            </a:bodyPr>
            <a:lstStyle/>
            <a:p>
              <a:r>
                <a:rPr lang="da-DK" sz="1600" dirty="0" smtClean="0"/>
                <a:t>Når I kender jeres kunders hyppigste invendinger, er sælgerne bedre forberedt på salget. </a:t>
              </a:r>
              <a:endParaRPr lang="da-DK" sz="16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3008313" cy="792088"/>
          </a:xfrm>
        </p:spPr>
        <p:txBody>
          <a:bodyPr/>
          <a:lstStyle/>
          <a:p>
            <a:r>
              <a:rPr lang="da-DK" sz="2800" dirty="0" smtClean="0"/>
              <a:t>Persona navn</a:t>
            </a:r>
            <a:endParaRPr lang="da-DK" sz="2800" dirty="0"/>
          </a:p>
        </p:txBody>
      </p:sp>
      <p:sp>
        <p:nvSpPr>
          <p:cNvPr id="4" name="Text Placeholder 3"/>
          <p:cNvSpPr>
            <a:spLocks noGrp="1"/>
          </p:cNvSpPr>
          <p:nvPr>
            <p:ph type="body" sz="half" idx="2"/>
          </p:nvPr>
        </p:nvSpPr>
        <p:spPr>
          <a:xfrm>
            <a:off x="457200" y="1435100"/>
            <a:ext cx="3538736" cy="5090244"/>
          </a:xfrm>
        </p:spPr>
        <p:txBody>
          <a:bodyPr/>
          <a:lstStyle/>
          <a:p>
            <a:r>
              <a:rPr lang="da-DK" b="1" dirty="0" smtClean="0"/>
              <a:t>Marketing budskab</a:t>
            </a:r>
          </a:p>
          <a:p>
            <a:pPr lvl="0">
              <a:buSzPct val="150000"/>
              <a:buFont typeface="Arial" pitchFamily="34" charset="0"/>
              <a:buChar char="•"/>
            </a:pPr>
            <a:r>
              <a:rPr lang="da-DK" dirty="0" smtClean="0"/>
              <a:t> Hvordan beskriver man bedst jeres produkt for denne persona?</a:t>
            </a:r>
          </a:p>
          <a:p>
            <a:pPr lvl="0">
              <a:buSzPct val="150000"/>
              <a:buFont typeface="Arial" pitchFamily="34" charset="0"/>
              <a:buChar char="•"/>
            </a:pPr>
            <a:endParaRPr lang="da-DK" dirty="0" smtClean="0"/>
          </a:p>
          <a:p>
            <a:r>
              <a:rPr lang="da-DK" b="1" dirty="0" smtClean="0"/>
              <a:t>Elevatortale</a:t>
            </a:r>
          </a:p>
          <a:p>
            <a:pPr lvl="0">
              <a:buSzPct val="150000"/>
              <a:buFont typeface="Arial" pitchFamily="34" charset="0"/>
              <a:buChar char="•"/>
            </a:pPr>
            <a:r>
              <a:rPr lang="da-DK" dirty="0" smtClean="0"/>
              <a:t> Gør beskrivelsen af jeres produkt ensartet uanset hvem man taler med i organisationen. </a:t>
            </a:r>
          </a:p>
          <a:p>
            <a:pPr>
              <a:buSzPct val="150000"/>
              <a:buFont typeface="Arial" pitchFamily="34" charset="0"/>
              <a:buChar char="•"/>
            </a:pPr>
            <a:endParaRPr lang="da-DK" dirty="0" smtClean="0"/>
          </a:p>
          <a:p>
            <a:pPr>
              <a:buSzPct val="150000"/>
            </a:pPr>
            <a:endParaRPr lang="da-DK" dirty="0" smtClean="0"/>
          </a:p>
          <a:p>
            <a:pPr lvl="0">
              <a:buSzPct val="150000"/>
              <a:buFont typeface="Arial" pitchFamily="34" charset="0"/>
              <a:buChar char="•"/>
            </a:pPr>
            <a:endParaRPr lang="da-DK" sz="1600" dirty="0" smtClean="0"/>
          </a:p>
          <a:p>
            <a:pPr>
              <a:buFont typeface="Arial" pitchFamily="34" charset="0"/>
              <a:buChar char="•"/>
            </a:pPr>
            <a:endParaRPr lang="da-DK" sz="1600" dirty="0"/>
          </a:p>
        </p:txBody>
      </p:sp>
      <p:pic>
        <p:nvPicPr>
          <p:cNvPr id="5" name="Picture 4" descr="http://lederindsigt.dk/media/63735/no_image_female.png"/>
          <p:cNvPicPr/>
          <p:nvPr/>
        </p:nvPicPr>
        <p:blipFill>
          <a:blip r:embed="rId2" cstate="print"/>
          <a:srcRect/>
          <a:stretch>
            <a:fillRect/>
          </a:stretch>
        </p:blipFill>
        <p:spPr bwMode="auto">
          <a:xfrm>
            <a:off x="5004048" y="1628800"/>
            <a:ext cx="3456384" cy="4321918"/>
          </a:xfrm>
          <a:prstGeom prst="rect">
            <a:avLst/>
          </a:prstGeom>
          <a:noFill/>
          <a:ln w="9525">
            <a:solidFill>
              <a:schemeClr val="tx1"/>
            </a:solidFill>
            <a:miter lim="800000"/>
            <a:headEnd/>
            <a:tailEnd/>
          </a:ln>
          <a:effectLst>
            <a:outerShdw blurRad="50800" dist="38100" dir="5400000" algn="t" rotWithShape="0">
              <a:prstClr val="black">
                <a:alpha val="40000"/>
              </a:prstClr>
            </a:outerShdw>
          </a:effectLst>
        </p:spPr>
      </p:pic>
      <p:grpSp>
        <p:nvGrpSpPr>
          <p:cNvPr id="3" name="Group 9"/>
          <p:cNvGrpSpPr/>
          <p:nvPr/>
        </p:nvGrpSpPr>
        <p:grpSpPr>
          <a:xfrm>
            <a:off x="3131840" y="3501008"/>
            <a:ext cx="2171961" cy="1863558"/>
            <a:chOff x="6461385" y="4817441"/>
            <a:chExt cx="2171961" cy="1863558"/>
          </a:xfrm>
        </p:grpSpPr>
        <p:sp>
          <p:nvSpPr>
            <p:cNvPr id="8" name="Folded Corner 7"/>
            <p:cNvSpPr/>
            <p:nvPr/>
          </p:nvSpPr>
          <p:spPr>
            <a:xfrm rot="20358849">
              <a:off x="6461385" y="4817441"/>
              <a:ext cx="2171961" cy="1863558"/>
            </a:xfrm>
            <a:prstGeom prst="foldedCorner">
              <a:avLst>
                <a:gd name="adj" fmla="val 19076"/>
              </a:avLst>
            </a:prstGeom>
            <a:solidFill>
              <a:schemeClr val="accent2"/>
            </a:solidFill>
            <a:ln>
              <a:solidFill>
                <a:schemeClr val="accent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xtBox 8"/>
            <p:cNvSpPr txBox="1"/>
            <p:nvPr/>
          </p:nvSpPr>
          <p:spPr>
            <a:xfrm rot="20336557">
              <a:off x="6466484" y="5174623"/>
              <a:ext cx="2140336" cy="1077218"/>
            </a:xfrm>
            <a:prstGeom prst="rect">
              <a:avLst/>
            </a:prstGeom>
            <a:noFill/>
          </p:spPr>
          <p:txBody>
            <a:bodyPr wrap="square" rtlCol="0">
              <a:spAutoFit/>
            </a:bodyPr>
            <a:lstStyle/>
            <a:p>
              <a:r>
                <a:rPr lang="da-DK" sz="1600" dirty="0" smtClean="0"/>
                <a:t>Nedskrivning af marketingbudskabet sikrer at kunderne får et ensartet budskab.</a:t>
              </a:r>
              <a:endParaRPr lang="da-DK" sz="1600" dirty="0"/>
            </a:p>
          </p:txBody>
        </p:sp>
      </p:grpSp>
    </p:spTree>
  </p:cSld>
  <p:clrMapOvr>
    <a:masterClrMapping/>
  </p:clrMapOvr>
</p:sld>
</file>

<file path=ppt/theme/theme1.xml><?xml version="1.0" encoding="utf-8"?>
<a:theme xmlns:a="http://schemas.openxmlformats.org/drawingml/2006/main" name="Lederindsigt template">
  <a:themeElements>
    <a:clrScheme name="Lederindsigt">
      <a:dk1>
        <a:sysClr val="windowText" lastClr="000000"/>
      </a:dk1>
      <a:lt1>
        <a:sysClr val="window" lastClr="FFFFFF"/>
      </a:lt1>
      <a:dk2>
        <a:srgbClr val="1F497D"/>
      </a:dk2>
      <a:lt2>
        <a:srgbClr val="EEECE1"/>
      </a:lt2>
      <a:accent1>
        <a:srgbClr val="EA5B0C"/>
      </a:accent1>
      <a:accent2>
        <a:srgbClr val="ABC1CE"/>
      </a:accent2>
      <a:accent3>
        <a:srgbClr val="56788E"/>
      </a:accent3>
      <a:accent4>
        <a:srgbClr val="DED1C2"/>
      </a:accent4>
      <a:accent5>
        <a:srgbClr val="918480"/>
      </a:accent5>
      <a:accent6>
        <a:srgbClr val="F79646"/>
      </a:accent6>
      <a:hlink>
        <a:srgbClr val="0000FF"/>
      </a:hlink>
      <a:folHlink>
        <a:srgbClr val="800080"/>
      </a:folHlink>
    </a:clrScheme>
    <a:fontScheme name="Aspek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Lederindsigt template</Template>
  <TotalTime>132</TotalTime>
  <Words>494</Words>
  <Application>Microsoft Office PowerPoint</Application>
  <PresentationFormat>On-screen Show (4:3)</PresentationFormat>
  <Paragraphs>74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Lederindsigt template</vt:lpstr>
      <vt:lpstr>Personas-skabelon</vt:lpstr>
      <vt:lpstr>Indhold</vt:lpstr>
      <vt:lpstr>Kort introduktion til personas </vt:lpstr>
      <vt:lpstr>Hvad er personas?</vt:lpstr>
      <vt:lpstr>Hvordan laver man en persona?</vt:lpstr>
      <vt:lpstr>Hvordan giver du din persona personlighed?</vt:lpstr>
      <vt:lpstr>Brug denne skabelon!</vt:lpstr>
      <vt:lpstr>Sådan præsenterer du din persona</vt:lpstr>
      <vt:lpstr>Firma ABC Vores personas</vt:lpstr>
      <vt:lpstr>Persona navn</vt:lpstr>
      <vt:lpstr>Persona navn</vt:lpstr>
      <vt:lpstr>Persona navn</vt:lpstr>
      <vt:lpstr>Persona navn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Luise Urth Krog</dc:creator>
  <cp:lastModifiedBy>Luise Urth Krog</cp:lastModifiedBy>
  <cp:revision>16</cp:revision>
  <dcterms:created xsi:type="dcterms:W3CDTF">2013-06-11T07:16:16Z</dcterms:created>
  <dcterms:modified xsi:type="dcterms:W3CDTF">2013-06-11T13:39:41Z</dcterms:modified>
</cp:coreProperties>
</file>